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19096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br>
              <a:rPr lang="en-GB" sz="1050" dirty="0"/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Caiet cu coperta din piele PU reciclată, moale, cu 80 de foi dictando, din hârtie reciclată. Cu semn de carte de culoare asortată și bandă de cauciuc. Dimensiune A5.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169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br>
              <a:rPr lang="en-GB" sz="800" dirty="0"/>
            </a:br>
            <a:r>
              <a:rPr lang="en-GB" sz="1000" dirty="0"/>
              <a:t>RPET felt covered notebook with 80 lined sheets in recycled paper. With bookmark, rubber strap and pen holder. A5 size</a:t>
            </a:r>
            <a:r>
              <a:rPr lang="en-US" sz="1000" dirty="0"/>
              <a:t>.</a:t>
            </a:r>
            <a:br>
              <a:rPr lang="hu-HU" sz="1000" dirty="0"/>
            </a:b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297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br>
              <a:rPr lang="en-GB" sz="8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Dosar pentru documente de dimensiune A5, din pâslă RPET, cu buzunare de organizare frontale și multiple interioare. Cu blocnotes cu 20 de foi dictando din hârtie reciclată.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Asigurați un loc pentru brand-ul dvs. în fiecare spațiu de lucru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Ajutați-vă clienții să își personalizeze locul de muncă și să se înconjoare cu accesorii moderne și elegante. Găsiți articolele ideale și faceți ca brand-ul dvs. să facă parte din activitățile zilnice de lucru.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16292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Set cablu de încărcare USB, din plastic ecologic din paie de grâu și încărcător rapid wireless (15W) în carcasă magnetică din bambus, cu curea de transport. Inclusiv cablu USB-C cu adaptoare USB, micro USB și Lightning.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Mouse pad RPET cu suport pentru încheietura mâinii, ergonomic și bază anti-alunecare din cauciuc.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Caiet cu copertă personalizată, din hârtie semințe și interior personalizate.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47389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52651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48644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6621</TotalTime>
  <Words>233</Words>
  <Application>Microsoft Office PowerPoint</Application>
  <PresentationFormat>Egyéni</PresentationFormat>
  <Paragraphs>24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150</cp:revision>
  <cp:lastPrinted>2020-10-14T10:13:42Z</cp:lastPrinted>
  <dcterms:created xsi:type="dcterms:W3CDTF">2020-04-21T06:52:21Z</dcterms:created>
  <dcterms:modified xsi:type="dcterms:W3CDTF">2025-02-11T09:51:35Z</dcterms:modified>
  <cp:category/>
</cp:coreProperties>
</file>